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70" r:id="rId9"/>
    <p:sldId id="263" r:id="rId10"/>
    <p:sldId id="272" r:id="rId11"/>
    <p:sldId id="265" r:id="rId12"/>
    <p:sldId id="269" r:id="rId13"/>
  </p:sldIdLst>
  <p:sldSz cx="14630400" cy="8229600"/>
  <p:notesSz cx="8229600" cy="14630400"/>
  <p:embeddedFontLst>
    <p:embeddedFont>
      <p:font typeface="Sora Medium" panose="020B0604020202020204" charset="0"/>
      <p:regular r:id="rId15"/>
    </p:embeddedFont>
    <p:embeddedFont>
      <p:font typeface="Noto Sans TC" panose="020B0604020202020204" charset="-128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5274" autoAdjust="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7538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11242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67670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07940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27432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3149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7734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2647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6851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38721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90077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5052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15793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2939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3451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10803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65500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2133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777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26696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99207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78359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6889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5" r:id="rId20"/>
    <p:sldLayoutId id="2147483689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407" y="67271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7893" y="0"/>
            <a:ext cx="5486400" cy="39252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0"/>
          <p:cNvSpPr/>
          <p:nvPr/>
        </p:nvSpPr>
        <p:spPr>
          <a:xfrm>
            <a:off x="5679106" y="67271"/>
            <a:ext cx="7415927" cy="3193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FFFF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Bus Management System</a:t>
            </a:r>
            <a:endParaRPr lang="en-US" sz="6700" dirty="0"/>
          </a:p>
        </p:txBody>
      </p:sp>
      <p:sp>
        <p:nvSpPr>
          <p:cNvPr id="5" name="Text 1"/>
          <p:cNvSpPr/>
          <p:nvPr/>
        </p:nvSpPr>
        <p:spPr>
          <a:xfrm>
            <a:off x="6215605" y="2422011"/>
            <a:ext cx="8893424" cy="5518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Welcome!</a:t>
            </a:r>
          </a:p>
          <a:p>
            <a:r>
              <a:rPr lang="en-US" sz="2000" dirty="0" smtClean="0"/>
              <a:t> </a:t>
            </a:r>
            <a:endParaRPr lang="en-US" sz="2800" dirty="0" smtClean="0"/>
          </a:p>
          <a:p>
            <a:r>
              <a:rPr lang="en-US" sz="2800" dirty="0" smtClean="0"/>
              <a:t>This presentation introduces our team and our project</a:t>
            </a:r>
            <a:r>
              <a:rPr lang="en-US" sz="2800" dirty="0" smtClean="0">
                <a:solidFill>
                  <a:schemeClr val="accent4"/>
                </a:solidFill>
              </a:rPr>
              <a:t>.</a:t>
            </a:r>
          </a:p>
          <a:p>
            <a:r>
              <a:rPr lang="en-US" sz="2800" b="1" dirty="0" smtClean="0">
                <a:solidFill>
                  <a:schemeClr val="accent4"/>
                </a:solidFill>
              </a:rPr>
              <a:t>  </a:t>
            </a:r>
          </a:p>
          <a:p>
            <a:r>
              <a:rPr lang="en-US" sz="2800" b="1" dirty="0" smtClean="0"/>
              <a:t>Group Leader: </a:t>
            </a:r>
            <a:r>
              <a:rPr lang="en-US" sz="2800" b="1" dirty="0" err="1" smtClean="0"/>
              <a:t>Md</a:t>
            </a:r>
            <a:r>
              <a:rPr lang="en-US" sz="2800" b="1" dirty="0" smtClean="0"/>
              <a:t> Abdullah</a:t>
            </a:r>
          </a:p>
          <a:p>
            <a:endParaRPr lang="en-US" sz="2800" dirty="0"/>
          </a:p>
          <a:p>
            <a:r>
              <a:rPr lang="en-US" sz="2800" dirty="0" smtClean="0"/>
              <a:t>Team Members: </a:t>
            </a:r>
          </a:p>
          <a:p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 dirty="0" err="1" smtClean="0"/>
              <a:t>Nitu</a:t>
            </a:r>
            <a:r>
              <a:rPr lang="en-US" sz="2800" dirty="0" smtClean="0"/>
              <a:t> </a:t>
            </a:r>
            <a:r>
              <a:rPr lang="en-US" sz="2800" dirty="0" err="1" smtClean="0"/>
              <a:t>Khorshed</a:t>
            </a: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 dirty="0" err="1" smtClean="0"/>
              <a:t>Nure</a:t>
            </a:r>
            <a:r>
              <a:rPr lang="en-US" sz="2800" dirty="0" smtClean="0"/>
              <a:t> Jannat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Al Amin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 smtClean="0"/>
              <a:t>Tasliima</a:t>
            </a:r>
            <a:r>
              <a:rPr lang="en-US" sz="2800" dirty="0" smtClean="0"/>
              <a:t> </a:t>
            </a:r>
            <a:r>
              <a:rPr lang="en-US" sz="2800" dirty="0" err="1" smtClean="0"/>
              <a:t>Tanjin</a:t>
            </a:r>
            <a:r>
              <a:rPr lang="en-US" sz="2800" dirty="0" smtClean="0"/>
              <a:t> </a:t>
            </a:r>
            <a:r>
              <a:rPr lang="en-US" sz="2800" dirty="0" err="1" smtClean="0"/>
              <a:t>Tanha</a:t>
            </a:r>
            <a:r>
              <a:rPr lang="en-US" sz="2800" dirty="0" smtClean="0"/>
              <a:t> </a:t>
            </a:r>
          </a:p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6" name="Flowchart: Process 5"/>
          <p:cNvSpPr/>
          <p:nvPr/>
        </p:nvSpPr>
        <p:spPr>
          <a:xfrm>
            <a:off x="300941" y="3585086"/>
            <a:ext cx="1238491" cy="407441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7379" y="4059798"/>
            <a:ext cx="5565372" cy="38078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5991367" cy="899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363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2597" y="0"/>
            <a:ext cx="15232282" cy="81257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9220" y="-159489"/>
            <a:ext cx="15371879" cy="85808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41315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Objectives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678430"/>
            <a:ext cx="4053840" cy="25054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549247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Flexible System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6026348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Create system using various data structures.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8161" y="2678430"/>
            <a:ext cx="4053959" cy="25054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88161" y="549247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User Interaction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288161" y="6026348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Allow booking, cancellation, and route visualization.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2404" y="2678430"/>
            <a:ext cx="4053840" cy="25054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5492472"/>
            <a:ext cx="3447574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Efficient Management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9712404" y="6026348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 real-time route and seat management.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754862"/>
            <a:ext cx="670119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Structures Used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3020139"/>
            <a:ext cx="2947868" cy="18218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5150644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Linked List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5684520"/>
            <a:ext cx="294786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Stores bus and user data.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2189" y="3020139"/>
            <a:ext cx="2947868" cy="182189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82189" y="5150644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Queue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182189" y="5684520"/>
            <a:ext cx="294786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Manages seat reservations (FIFO).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0342" y="3020139"/>
            <a:ext cx="2947868" cy="182189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00342" y="5150644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Tree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7500342" y="5684520"/>
            <a:ext cx="294786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Enables efficient route visualization.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18495" y="3020139"/>
            <a:ext cx="2947868" cy="182189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18495" y="5150644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2D Array</a:t>
            </a:r>
            <a:endParaRPr lang="en-US" sz="2400" dirty="0"/>
          </a:p>
        </p:txBody>
      </p:sp>
      <p:sp>
        <p:nvSpPr>
          <p:cNvPr id="14" name="Text 8"/>
          <p:cNvSpPr/>
          <p:nvPr/>
        </p:nvSpPr>
        <p:spPr>
          <a:xfrm>
            <a:off x="10818495" y="5684520"/>
            <a:ext cx="294786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Represents seat layout.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068" y="576024"/>
            <a:ext cx="7677864" cy="1308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Dynamic Route Management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1035844" y="2199203"/>
            <a:ext cx="22860" cy="5455087"/>
          </a:xfrm>
          <a:prstGeom prst="roundRect">
            <a:avLst>
              <a:gd name="adj" fmla="val 137448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1260038" y="2659023"/>
            <a:ext cx="733068" cy="22860"/>
          </a:xfrm>
          <a:prstGeom prst="roundRect">
            <a:avLst>
              <a:gd name="adj" fmla="val 137448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811649" y="2434828"/>
            <a:ext cx="471249" cy="471249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980837" y="2513290"/>
            <a:ext cx="132874" cy="314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199323" y="2408634"/>
            <a:ext cx="261830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Route Addition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199323" y="2861429"/>
            <a:ext cx="621161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Add new bus routes using tree structure.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60038" y="4075152"/>
            <a:ext cx="733068" cy="22860"/>
          </a:xfrm>
          <a:prstGeom prst="roundRect">
            <a:avLst>
              <a:gd name="adj" fmla="val 137448"/>
            </a:avLst>
          </a:prstGeom>
          <a:solidFill>
            <a:srgbClr val="3F3F44"/>
          </a:solidFill>
          <a:ln/>
        </p:spPr>
      </p:sp>
      <p:sp>
        <p:nvSpPr>
          <p:cNvPr id="11" name="Shape 8"/>
          <p:cNvSpPr/>
          <p:nvPr/>
        </p:nvSpPr>
        <p:spPr>
          <a:xfrm>
            <a:off x="811649" y="3850958"/>
            <a:ext cx="471249" cy="471249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949404" y="3929420"/>
            <a:ext cx="195739" cy="314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199323" y="3824764"/>
            <a:ext cx="261830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Route Deletion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199323" y="4277558"/>
            <a:ext cx="621161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Delete existing routes by users and admins.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60038" y="5491282"/>
            <a:ext cx="733068" cy="22860"/>
          </a:xfrm>
          <a:prstGeom prst="roundRect">
            <a:avLst>
              <a:gd name="adj" fmla="val 137448"/>
            </a:avLst>
          </a:prstGeom>
          <a:solidFill>
            <a:srgbClr val="3F3F44"/>
          </a:solidFill>
          <a:ln/>
        </p:spPr>
      </p:sp>
      <p:sp>
        <p:nvSpPr>
          <p:cNvPr id="16" name="Shape 13"/>
          <p:cNvSpPr/>
          <p:nvPr/>
        </p:nvSpPr>
        <p:spPr>
          <a:xfrm>
            <a:off x="811649" y="5267087"/>
            <a:ext cx="471249" cy="471249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949881" y="5345549"/>
            <a:ext cx="194786" cy="314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199323" y="5240893"/>
            <a:ext cx="261830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Route Modification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199323" y="5693688"/>
            <a:ext cx="621161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Update route details as needed.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60038" y="6907411"/>
            <a:ext cx="733068" cy="22860"/>
          </a:xfrm>
          <a:prstGeom prst="roundRect">
            <a:avLst>
              <a:gd name="adj" fmla="val 137448"/>
            </a:avLst>
          </a:prstGeom>
          <a:solidFill>
            <a:srgbClr val="3F3F44"/>
          </a:solidFill>
          <a:ln/>
        </p:spPr>
      </p:sp>
      <p:sp>
        <p:nvSpPr>
          <p:cNvPr id="21" name="Shape 18"/>
          <p:cNvSpPr/>
          <p:nvPr/>
        </p:nvSpPr>
        <p:spPr>
          <a:xfrm>
            <a:off x="811649" y="6683216"/>
            <a:ext cx="471249" cy="471249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22" name="Text 19"/>
          <p:cNvSpPr/>
          <p:nvPr/>
        </p:nvSpPr>
        <p:spPr>
          <a:xfrm>
            <a:off x="944880" y="6761678"/>
            <a:ext cx="204787" cy="314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199323" y="6657023"/>
            <a:ext cx="261830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Fare Calculation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199323" y="7109817"/>
            <a:ext cx="621161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Automatic calculation based on distance and bus type.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413153"/>
            <a:ext cx="683335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Booking and Payment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678430"/>
            <a:ext cx="4053840" cy="25054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549247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Seat Booking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6026348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Choose your bus and reserve your seats dynamically.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8161" y="2678430"/>
            <a:ext cx="4053959" cy="25054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88161" y="549247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Payment Options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288161" y="6026348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Enjoy multiple convenient payment methods.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2404" y="2678430"/>
            <a:ext cx="4053840" cy="25054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549247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Discounts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9712404" y="6026348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Special rates are offered to customers who pay online.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0239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Enhanced Features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3267670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4131707"/>
            <a:ext cx="2947868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Real-Time Tracking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5051346"/>
            <a:ext cx="294786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Track bus locations in real-time.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2189" y="3267670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82189" y="4131707"/>
            <a:ext cx="2947868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Personalized Recommendations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182189" y="5437108"/>
            <a:ext cx="294786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Suggest routes based on user preferences.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0342" y="3267670"/>
            <a:ext cx="617220" cy="6172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00342" y="4131707"/>
            <a:ext cx="2947868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Multi-Lingual Support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7500342" y="5051346"/>
            <a:ext cx="294786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Interface supports multiple languages.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18495" y="3267670"/>
            <a:ext cx="617220" cy="61722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18495" y="4131707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Loyalty Program</a:t>
            </a:r>
            <a:endParaRPr lang="en-US" sz="2400" dirty="0"/>
          </a:p>
        </p:txBody>
      </p:sp>
      <p:sp>
        <p:nvSpPr>
          <p:cNvPr id="14" name="Text 8"/>
          <p:cNvSpPr/>
          <p:nvPr/>
        </p:nvSpPr>
        <p:spPr>
          <a:xfrm>
            <a:off x="10818495" y="4665583"/>
            <a:ext cx="294786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Reward frequent travelers with redeemable points.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748" y="0"/>
            <a:ext cx="14746147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308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55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6350437" y="1112401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Challenges and Conclusion</a:t>
            </a:r>
            <a:endParaRPr lang="en-US" sz="4850" dirty="0"/>
          </a:p>
        </p:txBody>
      </p:sp>
      <p:sp>
        <p:nvSpPr>
          <p:cNvPr id="5" name="Shape 1"/>
          <p:cNvSpPr/>
          <p:nvPr/>
        </p:nvSpPr>
        <p:spPr>
          <a:xfrm>
            <a:off x="6350437" y="3025735"/>
            <a:ext cx="7415927" cy="3023711"/>
          </a:xfrm>
          <a:prstGeom prst="roundRect">
            <a:avLst>
              <a:gd name="adj" fmla="val 1225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6365677" y="3040975"/>
            <a:ext cx="7384613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6613327" y="3196709"/>
            <a:ext cx="196381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Dynamic Memory Management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9078397" y="3196709"/>
            <a:ext cx="196000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Efficient Searching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11539657" y="3196709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Real-Time Updates</a:t>
            </a:r>
            <a:endParaRPr lang="en-US" sz="1900" dirty="0"/>
          </a:p>
        </p:txBody>
      </p:sp>
      <p:sp>
        <p:nvSpPr>
          <p:cNvPr id="10" name="Shape 6"/>
          <p:cNvSpPr/>
          <p:nvPr/>
        </p:nvSpPr>
        <p:spPr>
          <a:xfrm>
            <a:off x="6365677" y="4537591"/>
            <a:ext cx="7384613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6613327" y="4693325"/>
            <a:ext cx="196381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Managing memory for structures</a:t>
            </a:r>
            <a:endParaRPr lang="en-US" sz="1900" dirty="0"/>
          </a:p>
        </p:txBody>
      </p:sp>
      <p:sp>
        <p:nvSpPr>
          <p:cNvPr id="12" name="Text 8"/>
          <p:cNvSpPr/>
          <p:nvPr/>
        </p:nvSpPr>
        <p:spPr>
          <a:xfrm>
            <a:off x="9078397" y="4693325"/>
            <a:ext cx="196000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Implementing efficient algorithms</a:t>
            </a:r>
            <a:endParaRPr lang="en-US" sz="1900" dirty="0"/>
          </a:p>
        </p:txBody>
      </p:sp>
      <p:sp>
        <p:nvSpPr>
          <p:cNvPr id="13" name="Text 9"/>
          <p:cNvSpPr/>
          <p:nvPr/>
        </p:nvSpPr>
        <p:spPr>
          <a:xfrm>
            <a:off x="11539657" y="4693325"/>
            <a:ext cx="196381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Ensuring consistent updates</a:t>
            </a:r>
            <a:endParaRPr lang="en-US" sz="1900" dirty="0"/>
          </a:p>
        </p:txBody>
      </p:sp>
      <p:sp>
        <p:nvSpPr>
          <p:cNvPr id="14" name="Text 10"/>
          <p:cNvSpPr/>
          <p:nvPr/>
        </p:nvSpPr>
        <p:spPr>
          <a:xfrm>
            <a:off x="6350437" y="6327100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System integrates data structures for user-friendly bus management interface.</a:t>
            </a:r>
            <a:endParaRPr lang="en-US" sz="19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25" y="633885"/>
            <a:ext cx="3947220" cy="284990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934" y="4599733"/>
            <a:ext cx="4781728" cy="3118482"/>
          </a:xfrm>
          <a:prstGeom prst="rect">
            <a:avLst/>
          </a:prstGeom>
        </p:spPr>
      </p:pic>
      <p:sp>
        <p:nvSpPr>
          <p:cNvPr id="24" name="Down Arrow 23"/>
          <p:cNvSpPr/>
          <p:nvPr/>
        </p:nvSpPr>
        <p:spPr>
          <a:xfrm flipH="1">
            <a:off x="2189524" y="3790405"/>
            <a:ext cx="567739" cy="644451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92D05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</TotalTime>
  <Words>246</Words>
  <Application>Microsoft Office PowerPoint</Application>
  <PresentationFormat>Custom</PresentationFormat>
  <Paragraphs>75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Sora Medium</vt:lpstr>
      <vt:lpstr>Noto Sans TC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11</cp:revision>
  <dcterms:created xsi:type="dcterms:W3CDTF">2024-10-25T20:32:30Z</dcterms:created>
  <dcterms:modified xsi:type="dcterms:W3CDTF">2024-10-26T13:12:47Z</dcterms:modified>
</cp:coreProperties>
</file>